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>
      <p:cViewPr varScale="1">
        <p:scale>
          <a:sx n="102" d="100"/>
          <a:sy n="102" d="100"/>
        </p:scale>
        <p:origin x="149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AA1C-8782-4497-842F-36150964D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35E5B0-9F4F-124B-4A92-EF9B716A2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28FF6-3F1F-F6A4-28E7-D6D43B591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4DDCF-17AB-4931-CA70-FA80ABB93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E75C9-B28C-8294-6FB3-4755150D8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8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237E1-FB6D-05DA-2589-C57629C65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0485EC-06BD-6106-8470-6CC6B0024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F19DB-435D-5B56-5614-EA699025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05EBB3-C497-3932-644F-F2E0C9636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FDE2A-F237-67AD-FC30-BEFE9AD32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324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B8955A-0DB9-D912-0350-9C6353AC46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C65FDA-9D03-DA79-56FF-3BD41BF57A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1615D-F10C-638C-263F-978DECFAE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81235-2C87-A40C-BF10-D3E9DB066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E66A4-D261-3B7D-5AD2-D70F4A03D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07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B73DE-8C78-6A66-EA1B-3EBA31D24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7118D-EC36-6FCB-9DD9-8E34027B2D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B3778-823E-6F2A-BA14-9335C10C8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58CA9-4424-6630-6A4C-7242C736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F196D-4109-E78D-B828-2D3680F6D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892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D37C9-1B70-940C-6A69-B14220A60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D9D8F-7537-86D1-5301-9368F5CE2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610EA-8E74-B4D5-1AFF-E351E557C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9C8B3-F580-D7F6-E611-870D7952A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FA81D-A28F-A5C8-20AB-130F4782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697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237B6-21F8-2F58-DC75-A853EDA7E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2B991-AB61-5DF3-0EFB-F51E7A3340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204015-EED6-6A64-910A-FB749DBD6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E92A29-DA38-C40F-2E3C-98B17071F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BAA0A-151D-B174-A7C8-472BCE13F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C6586-CCF0-1CF8-C322-BF8EABD55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30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18E9B-1590-EE30-4D9E-F0C0CBDE9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A861ED-E7F3-EA29-6A32-C5E40F000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BDE2E9-DA47-5A8E-4716-5763517AE1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9690BC-4D73-1A25-8907-DD3138E932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302F9D-193E-AE73-CA61-0CE5C2819A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ABF866-2CFE-CBEB-3C90-3A338D900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43CE0C-9B76-9F8C-C11C-8804DF9B7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DCB49E-99E0-A91A-2EC5-9D491E927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8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34270-6836-7F3D-44D6-D10824C73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C8D230-83C4-1786-110E-6E50C6295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396E4-F712-20D8-93D8-8586D3933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33D1DF-C1D7-A5E8-8318-1D8E89E87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590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6D5526-2D58-B573-D165-FB7CE340C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3AC75A-CB35-FB18-3630-F337B278B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64044-93AC-A268-770E-55AB620D2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61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217FE-4312-BABB-7966-A8137B34D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C71A9-6914-2B3C-0276-D302BC716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C70E13-ABFC-4B87-4FD2-967E99C08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0C111E-B98B-2644-44A1-CB04C39BD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27CCB-F18C-8FB6-3EE1-AEE3BC20A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BB5E3-BF27-5A5F-2E50-31FDB8675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75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A4A54-81F8-9BA4-DA66-EC80CDB8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FD58B2-B37B-1940-0C27-C8A475F10E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E3CD57-4FC6-59F8-033B-5751DB0E7E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ED834-52F9-7C54-14F0-CD8D76670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3D60C-F5F3-0570-2941-B36EFAB70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A0486-B9F7-0FA8-E8F0-B54024934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394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EE6E93-674C-9273-8965-3B71FB32A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16DB4-2010-01D0-A032-AE23D2E37E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BCF18-1EEA-56C5-41CF-F1B9AF091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45562D-5395-984A-BDF4-9F7061A21114}" type="datetimeFigureOut">
              <a:rPr lang="en-US" smtClean="0"/>
              <a:t>1/27/26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193D6-96E0-2EF4-DD88-F7EF6AD6D4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05305-C9AB-D8A2-5F02-1480092431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9079B1-2626-5C44-9D56-E8EB8E63F4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75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5D2C34-51B8-FBC5-4126-D7492FF5DC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059" t="17648" r="14252" b="21230"/>
          <a:stretch>
            <a:fillRect/>
          </a:stretch>
        </p:blipFill>
        <p:spPr>
          <a:xfrm>
            <a:off x="3422822" y="1408670"/>
            <a:ext cx="4930346" cy="426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848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map with a flag and a magnifying glass&#10;&#10;AI-generated content may be incorrect.">
            <a:extLst>
              <a:ext uri="{FF2B5EF4-FFF2-40B4-BE49-F238E27FC236}">
                <a16:creationId xmlns:a16="http://schemas.microsoft.com/office/drawing/2014/main" id="{7131138F-45A2-0723-580D-80642FF5A7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71" t="12291" r="18729" b="25680"/>
          <a:stretch>
            <a:fillRect/>
          </a:stretch>
        </p:blipFill>
        <p:spPr>
          <a:xfrm>
            <a:off x="4045907" y="977030"/>
            <a:ext cx="4083486" cy="403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936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ogo of a map with a magnifying glass and mountains&#10;&#10;AI-generated content may be incorrect.">
            <a:extLst>
              <a:ext uri="{FF2B5EF4-FFF2-40B4-BE49-F238E27FC236}">
                <a16:creationId xmlns:a16="http://schemas.microsoft.com/office/drawing/2014/main" id="{F985B24E-A685-FDEC-FD9D-88BBA80A6E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62" t="7090" r="13913" b="19514"/>
          <a:stretch>
            <a:fillRect/>
          </a:stretch>
        </p:blipFill>
        <p:spPr>
          <a:xfrm>
            <a:off x="3720230" y="638827"/>
            <a:ext cx="4722312" cy="477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79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 McCreary</dc:creator>
  <cp:lastModifiedBy>Dan McCreary</cp:lastModifiedBy>
  <cp:revision>1</cp:revision>
  <dcterms:created xsi:type="dcterms:W3CDTF">2026-01-28T02:56:14Z</dcterms:created>
  <dcterms:modified xsi:type="dcterms:W3CDTF">2026-01-28T12:00:40Z</dcterms:modified>
</cp:coreProperties>
</file>

<file path=docProps/thumbnail.jpeg>
</file>